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0881975" cy="32043688"/>
  <p:notesSz cx="6858000" cy="9144000"/>
  <p:defaultTextStyle>
    <a:defPPr>
      <a:defRPr lang="zh-TW"/>
    </a:defPPr>
    <a:lvl1pPr marL="0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60708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21417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382125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42833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03541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764250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24958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685666" algn="l" defTabSz="292141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854" y="-180"/>
      </p:cViewPr>
      <p:guideLst>
        <p:guide orient="horz" pos="10093"/>
        <p:guide pos="65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" y="18068005"/>
            <a:ext cx="20881975" cy="13975684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" y="0"/>
            <a:ext cx="20881975" cy="1806800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" y="12392801"/>
            <a:ext cx="20881975" cy="106812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" y="7476861"/>
            <a:ext cx="20881975" cy="2385474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5677" y="23607785"/>
            <a:ext cx="12873130" cy="4121660"/>
          </a:xfrm>
        </p:spPr>
        <p:txBody>
          <a:bodyPr>
            <a:normAutofit/>
          </a:bodyPr>
          <a:lstStyle>
            <a:lvl1pPr marL="0" indent="0" algn="l">
              <a:buNone/>
              <a:defRPr sz="7000">
                <a:solidFill>
                  <a:schemeClr val="tx2"/>
                </a:solidFill>
              </a:defRPr>
            </a:lvl1pPr>
            <a:lvl2pPr marL="1460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1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2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42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035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64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24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685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7095" y="14635482"/>
            <a:ext cx="16386210" cy="8378490"/>
          </a:xfrm>
          <a:effectLst/>
        </p:spPr>
        <p:txBody>
          <a:bodyPr>
            <a:noAutofit/>
          </a:bodyPr>
          <a:lstStyle>
            <a:lvl1pPr marL="2044992" indent="-1460708" algn="l">
              <a:defRPr sz="173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0412" y="3417989"/>
            <a:ext cx="14617383" cy="1623546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34815" y="1759261"/>
            <a:ext cx="4698444" cy="24475897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91214" y="3417992"/>
            <a:ext cx="11028549" cy="2287039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2610248" y="3417994"/>
            <a:ext cx="14617383" cy="1623546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8068005"/>
            <a:ext cx="20881975" cy="1397568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20881975" cy="1806800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12392801"/>
            <a:ext cx="20881975" cy="106812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" y="7476861"/>
            <a:ext cx="20881975" cy="2385474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169" y="10151597"/>
            <a:ext cx="13625959" cy="11322972"/>
          </a:xfrm>
          <a:effectLst/>
        </p:spPr>
        <p:txBody>
          <a:bodyPr anchor="b"/>
          <a:lstStyle>
            <a:lvl1pPr algn="r">
              <a:defRPr sz="147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8603" y="21528383"/>
            <a:ext cx="13634701" cy="3903648"/>
          </a:xfrm>
        </p:spPr>
        <p:txBody>
          <a:bodyPr anchor="t"/>
          <a:lstStyle>
            <a:lvl1pPr marL="0" indent="0" algn="r">
              <a:buNone/>
              <a:defRPr sz="6400">
                <a:solidFill>
                  <a:schemeClr val="tx2"/>
                </a:solidFill>
              </a:defRPr>
            </a:lvl1pPr>
            <a:lvl2pPr marL="1460708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21417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8212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4283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0354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76425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2495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68566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610246" y="3417989"/>
            <a:ext cx="7642803" cy="1623546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0608044" y="3417994"/>
            <a:ext cx="7642803" cy="1623546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0247" y="3417993"/>
            <a:ext cx="7642803" cy="298925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7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460708" indent="0">
              <a:buNone/>
              <a:defRPr sz="6400" b="1"/>
            </a:lvl2pPr>
            <a:lvl3pPr marL="2921417" indent="0">
              <a:buNone/>
              <a:defRPr sz="5800" b="1"/>
            </a:lvl3pPr>
            <a:lvl4pPr marL="4382125" indent="0">
              <a:buNone/>
              <a:defRPr sz="5100" b="1"/>
            </a:lvl4pPr>
            <a:lvl5pPr marL="5842833" indent="0">
              <a:buNone/>
              <a:defRPr sz="5100" b="1"/>
            </a:lvl5pPr>
            <a:lvl6pPr marL="7303541" indent="0">
              <a:buNone/>
              <a:defRPr sz="5100" b="1"/>
            </a:lvl6pPr>
            <a:lvl7pPr marL="8764250" indent="0">
              <a:buNone/>
              <a:defRPr sz="5100" b="1"/>
            </a:lvl7pPr>
            <a:lvl8pPr marL="10224958" indent="0">
              <a:buNone/>
              <a:defRPr sz="5100" b="1"/>
            </a:lvl8pPr>
            <a:lvl9pPr marL="11685666" indent="0">
              <a:buNone/>
              <a:defRPr sz="51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0955" y="6542963"/>
            <a:ext cx="7642803" cy="12817475"/>
          </a:xfrm>
        </p:spPr>
        <p:txBody>
          <a:bodyPr>
            <a:normAutofit/>
          </a:bodyPr>
          <a:lstStyle>
            <a:lvl1pPr>
              <a:defRPr sz="5800"/>
            </a:lvl1pPr>
            <a:lvl2pPr>
              <a:defRPr sz="5800"/>
            </a:lvl2pPr>
            <a:lvl3pPr>
              <a:defRPr sz="51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12954" y="3417993"/>
            <a:ext cx="7642803" cy="2989259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7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460708" indent="0">
              <a:buNone/>
              <a:defRPr sz="6400" b="1"/>
            </a:lvl2pPr>
            <a:lvl3pPr marL="2921417" indent="0">
              <a:buNone/>
              <a:defRPr sz="5800" b="1"/>
            </a:lvl3pPr>
            <a:lvl4pPr marL="4382125" indent="0">
              <a:buNone/>
              <a:defRPr sz="5100" b="1"/>
            </a:lvl4pPr>
            <a:lvl5pPr marL="5842833" indent="0">
              <a:buNone/>
              <a:defRPr sz="5100" b="1"/>
            </a:lvl5pPr>
            <a:lvl6pPr marL="7303541" indent="0">
              <a:buNone/>
              <a:defRPr sz="5100" b="1"/>
            </a:lvl6pPr>
            <a:lvl7pPr marL="8764250" indent="0">
              <a:buNone/>
              <a:defRPr sz="5100" b="1"/>
            </a:lvl7pPr>
            <a:lvl8pPr marL="10224958" indent="0">
              <a:buNone/>
              <a:defRPr sz="5100" b="1"/>
            </a:lvl8pPr>
            <a:lvl9pPr marL="11685666" indent="0">
              <a:buNone/>
              <a:defRPr sz="5100" b="1"/>
            </a:lvl9pPr>
          </a:lstStyle>
          <a:p>
            <a:pPr marL="0" lvl="0" indent="0" algn="ctr" defTabSz="2921417" rtl="0" eaLnBrk="1" latinLnBrk="0" hangingPunct="1">
              <a:spcBef>
                <a:spcPct val="20000"/>
              </a:spcBef>
              <a:spcAft>
                <a:spcPts val="958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07754" y="6536913"/>
            <a:ext cx="7642803" cy="12817475"/>
          </a:xfrm>
        </p:spPr>
        <p:txBody>
          <a:bodyPr>
            <a:normAutofit/>
          </a:bodyPr>
          <a:lstStyle>
            <a:lvl1pPr>
              <a:defRPr sz="5800"/>
            </a:lvl1pPr>
            <a:lvl2pPr>
              <a:defRPr sz="5800"/>
            </a:lvl2pPr>
            <a:lvl3pPr>
              <a:defRPr sz="51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226" y="10325191"/>
            <a:ext cx="8303657" cy="5880250"/>
          </a:xfrm>
          <a:effectLst/>
        </p:spPr>
        <p:txBody>
          <a:bodyPr anchor="b">
            <a:noAutofit/>
          </a:bodyPr>
          <a:lstStyle>
            <a:lvl1pPr marL="730354" indent="-730354" algn="l">
              <a:defRPr sz="89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0123" y="3417993"/>
            <a:ext cx="9173739" cy="22870400"/>
          </a:xfrm>
        </p:spPr>
        <p:txBody>
          <a:bodyPr anchor="ctr"/>
          <a:lstStyle>
            <a:lvl1pPr>
              <a:defRPr sz="70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45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6705" y="16343319"/>
            <a:ext cx="7738617" cy="9996798"/>
          </a:xfrm>
        </p:spPr>
        <p:txBody>
          <a:bodyPr/>
          <a:lstStyle>
            <a:lvl1pPr marL="0" indent="0">
              <a:buNone/>
              <a:defRPr sz="4500"/>
            </a:lvl1pPr>
            <a:lvl2pPr marL="1460708" indent="0">
              <a:buNone/>
              <a:defRPr sz="3800"/>
            </a:lvl2pPr>
            <a:lvl3pPr marL="2921417" indent="0">
              <a:buNone/>
              <a:defRPr sz="3200"/>
            </a:lvl3pPr>
            <a:lvl4pPr marL="4382125" indent="0">
              <a:buNone/>
              <a:defRPr sz="2900"/>
            </a:lvl4pPr>
            <a:lvl5pPr marL="5842833" indent="0">
              <a:buNone/>
              <a:defRPr sz="2900"/>
            </a:lvl5pPr>
            <a:lvl6pPr marL="7303541" indent="0">
              <a:buNone/>
              <a:defRPr sz="2900"/>
            </a:lvl6pPr>
            <a:lvl7pPr marL="8764250" indent="0">
              <a:buNone/>
              <a:defRPr sz="2900"/>
            </a:lvl7pPr>
            <a:lvl8pPr marL="10224958" indent="0">
              <a:buNone/>
              <a:defRPr sz="2900"/>
            </a:lvl8pPr>
            <a:lvl9pPr marL="11685666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18068005"/>
            <a:ext cx="20881975" cy="13975684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20881975" cy="1806800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12392801"/>
            <a:ext cx="20881975" cy="106812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" y="7476861"/>
            <a:ext cx="20881975" cy="2385474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19871" y="5340615"/>
            <a:ext cx="9396889" cy="14614529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6400"/>
            </a:lvl1pPr>
            <a:lvl2pPr marL="1460708" indent="0">
              <a:buNone/>
              <a:defRPr sz="8900"/>
            </a:lvl2pPr>
            <a:lvl3pPr marL="2921417" indent="0">
              <a:buNone/>
              <a:defRPr sz="7700"/>
            </a:lvl3pPr>
            <a:lvl4pPr marL="4382125" indent="0">
              <a:buNone/>
              <a:defRPr sz="6400"/>
            </a:lvl4pPr>
            <a:lvl5pPr marL="5842833" indent="0">
              <a:buNone/>
              <a:defRPr sz="6400"/>
            </a:lvl5pPr>
            <a:lvl6pPr marL="7303541" indent="0">
              <a:buNone/>
              <a:defRPr sz="6400"/>
            </a:lvl6pPr>
            <a:lvl7pPr marL="8764250" indent="0">
              <a:buNone/>
              <a:defRPr sz="6400"/>
            </a:lvl7pPr>
            <a:lvl8pPr marL="10224958" indent="0">
              <a:buNone/>
              <a:defRPr sz="6400"/>
            </a:lvl8pPr>
            <a:lvl9pPr marL="11685666" indent="0">
              <a:buNone/>
              <a:defRPr sz="64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4814" y="4721449"/>
            <a:ext cx="8436176" cy="10106611"/>
          </a:xfrm>
        </p:spPr>
        <p:txBody>
          <a:bodyPr anchor="b"/>
          <a:lstStyle>
            <a:lvl1pPr marL="584283" indent="-584283">
              <a:buFont typeface="Georgia" pitchFamily="18" charset="0"/>
              <a:buChar char="*"/>
              <a:defRPr sz="5100"/>
            </a:lvl1pPr>
            <a:lvl2pPr marL="1460708" indent="0">
              <a:buNone/>
              <a:defRPr sz="3800"/>
            </a:lvl2pPr>
            <a:lvl3pPr marL="2921417" indent="0">
              <a:buNone/>
              <a:defRPr sz="3200"/>
            </a:lvl3pPr>
            <a:lvl4pPr marL="4382125" indent="0">
              <a:buNone/>
              <a:defRPr sz="2900"/>
            </a:lvl4pPr>
            <a:lvl5pPr marL="5842833" indent="0">
              <a:buNone/>
              <a:defRPr sz="2900"/>
            </a:lvl5pPr>
            <a:lvl6pPr marL="7303541" indent="0">
              <a:buNone/>
              <a:defRPr sz="2900"/>
            </a:lvl6pPr>
            <a:lvl7pPr marL="8764250" indent="0">
              <a:buNone/>
              <a:defRPr sz="2900"/>
            </a:lvl7pPr>
            <a:lvl8pPr marL="10224958" indent="0">
              <a:buNone/>
              <a:defRPr sz="2900"/>
            </a:lvl8pPr>
            <a:lvl9pPr marL="11685666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48" y="20859801"/>
            <a:ext cx="14577962" cy="5340614"/>
          </a:xfrm>
        </p:spPr>
        <p:txBody>
          <a:bodyPr anchor="b">
            <a:noAutofit/>
          </a:bodyPr>
          <a:lstStyle>
            <a:lvl1pPr algn="l">
              <a:defRPr sz="147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3854746"/>
            <a:ext cx="20881975" cy="8188943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20881975" cy="23854745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17607227"/>
            <a:ext cx="20881975" cy="1068122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" y="7476861"/>
            <a:ext cx="20881975" cy="23854745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142" tIns="146071" rIns="292142" bIns="14607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95300" y="20428754"/>
            <a:ext cx="14872495" cy="5340614"/>
          </a:xfrm>
          <a:prstGeom prst="rect">
            <a:avLst/>
          </a:prstGeom>
          <a:effectLst/>
        </p:spPr>
        <p:txBody>
          <a:bodyPr vert="horz" lIns="292142" tIns="146071" rIns="292142" bIns="146071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0248" y="3421452"/>
            <a:ext cx="14617383" cy="16235469"/>
          </a:xfrm>
          <a:prstGeom prst="rect">
            <a:avLst/>
          </a:prstGeom>
        </p:spPr>
        <p:txBody>
          <a:bodyPr vert="horz" lIns="292142" tIns="146071" rIns="292142" bIns="146071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095333" y="28839322"/>
            <a:ext cx="5742543" cy="1706029"/>
          </a:xfrm>
          <a:prstGeom prst="rect">
            <a:avLst/>
          </a:prstGeom>
        </p:spPr>
        <p:txBody>
          <a:bodyPr vert="horz" lIns="292142" tIns="146071" rIns="292142" bIns="146071" rtlCol="0" anchor="ctr"/>
          <a:lstStyle>
            <a:lvl1pPr algn="r">
              <a:defRPr sz="3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048E20-B30A-4884-A86B-ACE80F916874}" type="datetimeFigureOut">
              <a:rPr lang="zh-TW" altLang="en-US" smtClean="0"/>
              <a:pPr/>
              <a:t>2013/12/3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4098" y="28839322"/>
            <a:ext cx="7656726" cy="1706029"/>
          </a:xfrm>
          <a:prstGeom prst="rect">
            <a:avLst/>
          </a:prstGeom>
        </p:spPr>
        <p:txBody>
          <a:bodyPr vert="horz" lIns="292142" tIns="146071" rIns="292142" bIns="146071" rtlCol="0" anchor="ctr"/>
          <a:lstStyle>
            <a:lvl1pPr algn="l">
              <a:defRPr sz="3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0824" y="28839322"/>
            <a:ext cx="4176395" cy="1706029"/>
          </a:xfrm>
          <a:prstGeom prst="rect">
            <a:avLst/>
          </a:prstGeom>
        </p:spPr>
        <p:txBody>
          <a:bodyPr vert="horz" lIns="292142" tIns="146071" rIns="292142" bIns="146071" rtlCol="0" anchor="ctr"/>
          <a:lstStyle>
            <a:lvl1pPr algn="ctr">
              <a:defRPr sz="3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B80B2E-707E-409D-BD5B-3B7A5ACA4D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1022496" indent="-1022496" algn="r" defTabSz="2921417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47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0354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752850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629275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505700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5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440553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316978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281046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303541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267609" indent="-584283" algn="l" defTabSz="2921417" rtl="0" eaLnBrk="1" latinLnBrk="0" hangingPunct="1">
        <a:spcBef>
          <a:spcPct val="20000"/>
        </a:spcBef>
        <a:spcAft>
          <a:spcPts val="95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4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60708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21417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382125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42833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03541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764250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24958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685666" algn="l" defTabSz="292141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786059" y="1645522"/>
            <a:ext cx="173537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0" b="1" dirty="0" smtClean="0">
                <a:ln w="76200" cmpd="sng">
                  <a:solidFill>
                    <a:srgbClr val="996633"/>
                  </a:solidFill>
                  <a:prstDash val="solid"/>
                </a:ln>
                <a:solidFill>
                  <a:srgbClr val="996633"/>
                </a:solidFill>
                <a:effectLst>
                  <a:glow rad="101600">
                    <a:srgbClr val="996633">
                      <a:alpha val="60000"/>
                    </a:srgbClr>
                  </a:glow>
                </a:effectLst>
                <a:latin typeface="華康POP1體W5" panose="040B0509000000000000" pitchFamily="81" charset="-120"/>
                <a:ea typeface="華康POP1體W5" panose="040B0509000000000000" pitchFamily="81" charset="-120"/>
              </a:rPr>
              <a:t>你運動對了嗎？</a:t>
            </a:r>
            <a:endParaRPr lang="zh-TW" altLang="en-US" sz="20000" b="1" dirty="0">
              <a:ln w="76200" cmpd="sng">
                <a:solidFill>
                  <a:srgbClr val="996633"/>
                </a:solidFill>
                <a:prstDash val="solid"/>
              </a:ln>
              <a:solidFill>
                <a:srgbClr val="996633"/>
              </a:solidFill>
              <a:effectLst>
                <a:glow rad="101600">
                  <a:srgbClr val="996633">
                    <a:alpha val="60000"/>
                  </a:srgbClr>
                </a:glow>
              </a:effectLst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08136" y="10755765"/>
            <a:ext cx="20187644" cy="646583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74" y="6017281"/>
            <a:ext cx="7111437" cy="1054863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7851939" y="11152455"/>
            <a:ext cx="13030036" cy="5478423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360000">
              <a:lnSpc>
                <a:spcPts val="10500"/>
              </a:lnSpc>
            </a:pPr>
            <a:r>
              <a:rPr lang="zh-TW" alt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力</a:t>
            </a:r>
            <a:r>
              <a:rPr lang="zh-TW" alt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格運動健護</a:t>
            </a:r>
            <a:r>
              <a:rPr lang="zh-TW" alt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中心創辦人</a:t>
            </a:r>
            <a:endParaRPr lang="en-US" altLang="zh-TW" sz="72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60000">
              <a:lnSpc>
                <a:spcPts val="10500"/>
              </a:lnSpc>
            </a:pPr>
            <a:r>
              <a:rPr lang="zh-TW" alt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教育部</a:t>
            </a:r>
            <a:r>
              <a:rPr lang="zh-TW" alt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東區運科中心訓練</a:t>
            </a:r>
            <a:r>
              <a:rPr lang="zh-TW" alt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委員</a:t>
            </a:r>
            <a:endParaRPr lang="en-US" altLang="zh-TW" sz="72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60000">
              <a:lnSpc>
                <a:spcPts val="10500"/>
              </a:lnSpc>
            </a:pPr>
            <a:r>
              <a:rPr lang="zh-TW" alt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中華民國</a:t>
            </a:r>
            <a:r>
              <a:rPr lang="zh-TW" alt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運動按摩協會</a:t>
            </a:r>
            <a:r>
              <a:rPr lang="zh-TW" alt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理事長</a:t>
            </a:r>
            <a:endParaRPr lang="en-US" altLang="zh-TW" sz="72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360000">
              <a:lnSpc>
                <a:spcPts val="10500"/>
              </a:lnSpc>
            </a:pPr>
            <a:r>
              <a:rPr lang="zh-TW" alt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中華</a:t>
            </a:r>
            <a:r>
              <a:rPr lang="zh-TW" altLang="en-US" sz="72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國家隊運動</a:t>
            </a:r>
            <a:r>
              <a:rPr lang="zh-TW" altLang="en-US" sz="72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健護教練</a:t>
            </a:r>
            <a:endParaRPr lang="en-US" altLang="zh-TW" sz="72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058510" y="18615848"/>
            <a:ext cx="18686896" cy="2443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9000"/>
              </a:lnSpc>
            </a:pPr>
            <a:r>
              <a:rPr lang="zh-TW" altLang="en-US" sz="6600" b="1" dirty="0" smtClean="0"/>
              <a:t>演講日期：</a:t>
            </a:r>
            <a:r>
              <a:rPr lang="en-US" altLang="zh-TW" sz="6600" b="1" dirty="0" smtClean="0"/>
              <a:t>102</a:t>
            </a:r>
            <a:r>
              <a:rPr lang="zh-TW" altLang="en-US" sz="6600" b="1" dirty="0" smtClean="0"/>
              <a:t>年</a:t>
            </a:r>
            <a:r>
              <a:rPr lang="en-US" altLang="zh-TW" sz="6600" b="1" dirty="0" smtClean="0"/>
              <a:t>12</a:t>
            </a:r>
            <a:r>
              <a:rPr lang="zh-TW" altLang="en-US" sz="6600" b="1" dirty="0" smtClean="0"/>
              <a:t>月</a:t>
            </a:r>
            <a:r>
              <a:rPr lang="en-US" altLang="zh-TW" sz="6600" b="1" dirty="0" smtClean="0"/>
              <a:t>4</a:t>
            </a:r>
            <a:r>
              <a:rPr lang="zh-TW" altLang="en-US" sz="6600" b="1" dirty="0" smtClean="0"/>
              <a:t>日</a:t>
            </a:r>
            <a:r>
              <a:rPr lang="en-US" altLang="zh-TW" sz="6600" b="1" dirty="0" smtClean="0"/>
              <a:t>(</a:t>
            </a:r>
            <a:r>
              <a:rPr lang="zh-TW" altLang="en-US" sz="6600" b="1" dirty="0" smtClean="0"/>
              <a:t>星期三</a:t>
            </a:r>
            <a:r>
              <a:rPr lang="en-US" altLang="zh-TW" sz="6600" b="1" dirty="0" smtClean="0"/>
              <a:t>)</a:t>
            </a:r>
            <a:r>
              <a:rPr lang="zh-TW" altLang="en-US" sz="6600" b="1" dirty="0" smtClean="0"/>
              <a:t>  </a:t>
            </a:r>
            <a:r>
              <a:rPr lang="en-US" altLang="zh-TW" sz="6600" b="1" dirty="0" smtClean="0"/>
              <a:t>18:00~21:00</a:t>
            </a:r>
          </a:p>
          <a:p>
            <a:pPr>
              <a:lnSpc>
                <a:spcPts val="9000"/>
              </a:lnSpc>
            </a:pPr>
            <a:r>
              <a:rPr lang="zh-TW" altLang="en-US" sz="6600" b="1" dirty="0"/>
              <a:t>舉辦</a:t>
            </a:r>
            <a:r>
              <a:rPr lang="zh-TW" altLang="en-US" sz="6600" b="1" dirty="0" smtClean="0"/>
              <a:t>地點：新體育館  視聽教室</a:t>
            </a:r>
            <a:endParaRPr lang="zh-TW" altLang="en-US" sz="6600" b="1" dirty="0"/>
          </a:p>
        </p:txBody>
      </p:sp>
      <p:sp>
        <p:nvSpPr>
          <p:cNvPr id="19" name="矩形 18"/>
          <p:cNvSpPr/>
          <p:nvPr/>
        </p:nvSpPr>
        <p:spPr>
          <a:xfrm>
            <a:off x="1362261" y="21401756"/>
            <a:ext cx="18161666" cy="8217634"/>
          </a:xfrm>
          <a:prstGeom prst="rect">
            <a:avLst/>
          </a:prstGeom>
          <a:solidFill>
            <a:srgbClr val="FFFF00"/>
          </a:solidFill>
          <a:ln w="76200"/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143000" indent="-11430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zh-TW" altLang="en-US" sz="8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</a:rPr>
              <a:t>你身體的運動模式有效率嗎</a:t>
            </a:r>
            <a:r>
              <a:rPr lang="zh-TW" altLang="en-US" sz="8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</a:rPr>
              <a:t>？</a:t>
            </a:r>
            <a:endParaRPr lang="en-US" altLang="zh-TW" sz="88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effectLst/>
            </a:endParaRPr>
          </a:p>
          <a:p>
            <a:pPr marL="1143000" indent="-11430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zh-TW" altLang="en-US" sz="88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</a:rPr>
              <a:t>你站對了嗎？走對了嗎？跑對嗎？</a:t>
            </a:r>
            <a:endParaRPr lang="en-US" altLang="zh-TW" sz="880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/>
            </a:endParaRPr>
          </a:p>
          <a:p>
            <a:pPr marL="1143000" indent="-11430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zh-TW" altLang="en-US" sz="8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</a:rPr>
              <a:t>功能平衡與力量的平衡。</a:t>
            </a:r>
            <a:endParaRPr lang="en-US" altLang="zh-TW" sz="88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effectLst/>
            </a:endParaRPr>
          </a:p>
          <a:p>
            <a:pPr marL="1143000" indent="-1143000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zh-TW" altLang="en-US" sz="8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effectLst/>
              </a:rPr>
              <a:t>恢復保養。</a:t>
            </a:r>
            <a:endParaRPr lang="zh-TW" altLang="en-US" sz="8800" dirty="0">
              <a:ln>
                <a:solidFill>
                  <a:srgbClr val="002060"/>
                </a:solidFill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9272286" y="6017281"/>
            <a:ext cx="109566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0" b="1" dirty="0" smtClean="0">
                <a:latin typeface="華康POP1體W5" panose="040B0509000000000000" pitchFamily="81" charset="-120"/>
                <a:ea typeface="華康POP1體W5" panose="040B0509000000000000" pitchFamily="81" charset="-120"/>
              </a:rPr>
              <a:t>甘 思 元 教練</a:t>
            </a:r>
            <a:endParaRPr lang="zh-TW" altLang="en-US" sz="13000" b="1" dirty="0"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  <p:pic>
        <p:nvPicPr>
          <p:cNvPr id="1028" name="Picture 4" descr="C:\Users\汪\Videos\Desktop\601659_581711368529118_1167305714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7824" b="94132" l="1667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9193" y="27775072"/>
            <a:ext cx="9144000" cy="41276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矩形 19"/>
          <p:cNvSpPr/>
          <p:nvPr/>
        </p:nvSpPr>
        <p:spPr>
          <a:xfrm>
            <a:off x="10900050" y="8072960"/>
            <a:ext cx="7701147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altLang="zh-TW" sz="13000" b="1" dirty="0">
                <a:latin typeface="華康POP1體W5" panose="040B0509000000000000" pitchFamily="81" charset="-120"/>
                <a:ea typeface="華康POP1體W5" panose="040B0509000000000000" pitchFamily="81" charset="-120"/>
              </a:rPr>
              <a:t>Kenny </a:t>
            </a:r>
            <a:r>
              <a:rPr lang="en-US" altLang="zh-TW" sz="13000" b="1" dirty="0" err="1">
                <a:latin typeface="華康POP1體W5" panose="040B0509000000000000" pitchFamily="81" charset="-120"/>
                <a:ea typeface="華康POP1體W5" panose="040B0509000000000000" pitchFamily="81" charset="-120"/>
              </a:rPr>
              <a:t>Kan</a:t>
            </a:r>
            <a:endParaRPr lang="en-US" altLang="zh-TW" sz="13000" b="1" dirty="0">
              <a:latin typeface="華康POP1體W5" panose="040B0509000000000000" pitchFamily="81" charset="-120"/>
              <a:ea typeface="華康POP1體W5" panose="040B0509000000000000" pitchFamily="81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6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832</TotalTime>
  <Words>88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氣流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汪</dc:creator>
  <cp:lastModifiedBy>共同教育委員會體育室陳郁慈</cp:lastModifiedBy>
  <cp:revision>20</cp:revision>
  <dcterms:created xsi:type="dcterms:W3CDTF">2013-11-28T06:18:13Z</dcterms:created>
  <dcterms:modified xsi:type="dcterms:W3CDTF">2013-12-03T00:48:00Z</dcterms:modified>
</cp:coreProperties>
</file>